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61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351C4-4538-41A1-AAA9-7527A2ADE03E}" type="datetimeFigureOut">
              <a:rPr lang="en-US" smtClean="0"/>
              <a:t>9/25/2013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988BE-E507-49F0-BA27-97EFB6EF81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40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351C4-4538-41A1-AAA9-7527A2ADE03E}" type="datetimeFigureOut">
              <a:rPr lang="en-US" smtClean="0"/>
              <a:t>9/25/2013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988BE-E507-49F0-BA27-97EFB6EF81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367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351C4-4538-41A1-AAA9-7527A2ADE03E}" type="datetimeFigureOut">
              <a:rPr lang="en-US" smtClean="0"/>
              <a:t>9/25/2013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988BE-E507-49F0-BA27-97EFB6EF81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292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351C4-4538-41A1-AAA9-7527A2ADE03E}" type="datetimeFigureOut">
              <a:rPr lang="en-US" smtClean="0"/>
              <a:t>9/25/2013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988BE-E507-49F0-BA27-97EFB6EF81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5619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351C4-4538-41A1-AAA9-7527A2ADE03E}" type="datetimeFigureOut">
              <a:rPr lang="en-US" smtClean="0"/>
              <a:t>9/25/2013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988BE-E507-49F0-BA27-97EFB6EF81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889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351C4-4538-41A1-AAA9-7527A2ADE03E}" type="datetimeFigureOut">
              <a:rPr lang="en-US" smtClean="0"/>
              <a:t>9/25/2013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988BE-E507-49F0-BA27-97EFB6EF81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903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351C4-4538-41A1-AAA9-7527A2ADE03E}" type="datetimeFigureOut">
              <a:rPr lang="en-US" smtClean="0"/>
              <a:t>9/25/2013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988BE-E507-49F0-BA27-97EFB6EF81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4011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351C4-4538-41A1-AAA9-7527A2ADE03E}" type="datetimeFigureOut">
              <a:rPr lang="en-US" smtClean="0"/>
              <a:t>9/25/2013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988BE-E507-49F0-BA27-97EFB6EF81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392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351C4-4538-41A1-AAA9-7527A2ADE03E}" type="datetimeFigureOut">
              <a:rPr lang="en-US" smtClean="0"/>
              <a:t>9/25/2013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988BE-E507-49F0-BA27-97EFB6EF81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975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351C4-4538-41A1-AAA9-7527A2ADE03E}" type="datetimeFigureOut">
              <a:rPr lang="en-US" smtClean="0"/>
              <a:t>9/25/2013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988BE-E507-49F0-BA27-97EFB6EF81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259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351C4-4538-41A1-AAA9-7527A2ADE03E}" type="datetimeFigureOut">
              <a:rPr lang="en-US" smtClean="0"/>
              <a:t>9/25/2013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988BE-E507-49F0-BA27-97EFB6EF81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75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5351C4-4538-41A1-AAA9-7527A2ADE03E}" type="datetimeFigureOut">
              <a:rPr lang="en-US" smtClean="0"/>
              <a:t>9/25/2013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E988BE-E507-49F0-BA27-97EFB6EF81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986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380999"/>
            <a:ext cx="845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u="sng" dirty="0" smtClean="0">
                <a:latin typeface="Forte" panose="03060902040502070203" pitchFamily="66" charset="0"/>
              </a:rPr>
              <a:t>5 questions au </a:t>
            </a:r>
            <a:r>
              <a:rPr lang="en-US" sz="3200" u="sng" dirty="0" err="1" smtClean="0">
                <a:latin typeface="Forte" panose="03060902040502070203" pitchFamily="66" charset="0"/>
              </a:rPr>
              <a:t>sujet</a:t>
            </a:r>
            <a:r>
              <a:rPr lang="en-US" sz="3200" u="sng" dirty="0" smtClean="0">
                <a:latin typeface="Forte" panose="03060902040502070203" pitchFamily="66" charset="0"/>
              </a:rPr>
              <a:t> de “Mon week-end bizarre”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6559411"/>
              </p:ext>
            </p:extLst>
          </p:nvPr>
        </p:nvGraphicFramePr>
        <p:xfrm>
          <a:off x="228600" y="1219200"/>
          <a:ext cx="8610600" cy="53089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05300"/>
                <a:gridCol w="4305300"/>
              </a:tblGrid>
              <a:tr h="859319">
                <a:tc>
                  <a:txBody>
                    <a:bodyPr/>
                    <a:lstStyle/>
                    <a:p>
                      <a:pPr algn="ctr"/>
                      <a:r>
                        <a:rPr lang="fr-FR" sz="3200" noProof="0" dirty="0" smtClean="0">
                          <a:latin typeface="Maiandra GD" panose="020E0502030308020204" pitchFamily="34" charset="0"/>
                        </a:rPr>
                        <a:t>Le but (the goal)</a:t>
                      </a:r>
                      <a:endParaRPr lang="fr-FR" sz="3200" noProof="0" dirty="0">
                        <a:latin typeface="Maiandra GD" panose="020E0502030308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3200" noProof="0" dirty="0" smtClean="0">
                          <a:latin typeface="Maiandra GD" panose="020E0502030308020204" pitchFamily="34" charset="0"/>
                        </a:rPr>
                        <a:t>La preuve (the proof)</a:t>
                      </a:r>
                    </a:p>
                  </a:txBody>
                  <a:tcPr/>
                </a:tc>
              </a:tr>
              <a:tr h="1483208">
                <a:tc>
                  <a:txBody>
                    <a:bodyPr/>
                    <a:lstStyle/>
                    <a:p>
                      <a:r>
                        <a:rPr lang="fr-FR" sz="2800" noProof="0" dirty="0" smtClean="0">
                          <a:latin typeface="Maiandra GD" panose="020E0502030308020204" pitchFamily="34" charset="0"/>
                        </a:rPr>
                        <a:t>La question est compréhensible?</a:t>
                      </a:r>
                      <a:endParaRPr lang="fr-FR" sz="2800" noProof="0" dirty="0">
                        <a:latin typeface="Maiandra GD" panose="020E0502030308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800" noProof="0" dirty="0" smtClean="0">
                          <a:latin typeface="Maiandra GD" panose="020E0502030308020204" pitchFamily="34" charset="0"/>
                        </a:rPr>
                        <a:t>Ton partenaire peut mettre la question en anglai.</a:t>
                      </a:r>
                      <a:endParaRPr lang="fr-FR" sz="2800" noProof="0" dirty="0">
                        <a:latin typeface="Maiandra GD" panose="020E0502030308020204" pitchFamily="34" charset="0"/>
                      </a:endParaRPr>
                    </a:p>
                  </a:txBody>
                  <a:tcPr/>
                </a:tc>
              </a:tr>
              <a:tr h="1483208">
                <a:tc>
                  <a:txBody>
                    <a:bodyPr/>
                    <a:lstStyle/>
                    <a:p>
                      <a:r>
                        <a:rPr lang="fr-FR" sz="2800" noProof="0" dirty="0" smtClean="0">
                          <a:latin typeface="Maiandra GD" panose="020E0502030308020204" pitchFamily="34" charset="0"/>
                        </a:rPr>
                        <a:t>La question est au passé composé? </a:t>
                      </a:r>
                      <a:endParaRPr lang="fr-FR" sz="2800" noProof="0" dirty="0">
                        <a:latin typeface="Maiandra GD" panose="020E0502030308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800" noProof="0" dirty="0" smtClean="0">
                          <a:latin typeface="Maiandra GD" panose="020E0502030308020204" pitchFamily="34" charset="0"/>
                        </a:rPr>
                        <a:t>Ton partenaire peut identifier le verbe.</a:t>
                      </a:r>
                      <a:endParaRPr lang="fr-FR" sz="2800" noProof="0" dirty="0">
                        <a:latin typeface="Maiandra GD" panose="020E0502030308020204" pitchFamily="34" charset="0"/>
                      </a:endParaRPr>
                    </a:p>
                  </a:txBody>
                  <a:tcPr/>
                </a:tc>
              </a:tr>
              <a:tr h="1483208">
                <a:tc>
                  <a:txBody>
                    <a:bodyPr/>
                    <a:lstStyle/>
                    <a:p>
                      <a:r>
                        <a:rPr lang="fr-FR" sz="2800" noProof="0" dirty="0" smtClean="0">
                          <a:latin typeface="Maiandra GD" panose="020E0502030308020204" pitchFamily="34" charset="0"/>
                        </a:rPr>
                        <a:t>La réponse est dans l’histoire? </a:t>
                      </a:r>
                      <a:endParaRPr lang="fr-FR" sz="2800" noProof="0" dirty="0">
                        <a:latin typeface="Maiandra GD" panose="020E0502030308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800" noProof="0" dirty="0" smtClean="0">
                          <a:latin typeface="Maiandra GD" panose="020E0502030308020204" pitchFamily="34" charset="0"/>
                        </a:rPr>
                        <a:t>Ton partenaire peut identifier la page dans l’histoire.</a:t>
                      </a:r>
                      <a:endParaRPr lang="fr-FR" sz="2800" noProof="0" dirty="0">
                        <a:latin typeface="Maiandra GD" panose="020E0502030308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67540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65</Words>
  <Application>Microsoft Office PowerPoint</Application>
  <PresentationFormat>On-screen Show 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MRHS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2013-09-25T16:01:32Z</dcterms:created>
  <dcterms:modified xsi:type="dcterms:W3CDTF">2013-09-25T16:12:48Z</dcterms:modified>
</cp:coreProperties>
</file>